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F869D6-B537-406E-BFBB-6E9BA4FDEF4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155347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869D6-B537-406E-BFBB-6E9BA4FDEF4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791100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869D6-B537-406E-BFBB-6E9BA4FDEF4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182075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869D6-B537-406E-BFBB-6E9BA4FDEF4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2517600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869D6-B537-406E-BFBB-6E9BA4FDEF47}"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3198790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F869D6-B537-406E-BFBB-6E9BA4FDEF47}"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40228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F869D6-B537-406E-BFBB-6E9BA4FDEF47}"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199347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F869D6-B537-406E-BFBB-6E9BA4FDEF47}"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287649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869D6-B537-406E-BFBB-6E9BA4FDEF47}"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16337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869D6-B537-406E-BFBB-6E9BA4FDEF47}"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186425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869D6-B537-406E-BFBB-6E9BA4FDEF47}"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290EE-C202-4FD2-8456-777D01CBADC3}" type="slidenum">
              <a:rPr lang="en-US" smtClean="0"/>
              <a:t>‹#›</a:t>
            </a:fld>
            <a:endParaRPr lang="en-US"/>
          </a:p>
        </p:txBody>
      </p:sp>
    </p:spTree>
    <p:extLst>
      <p:ext uri="{BB962C8B-B14F-4D97-AF65-F5344CB8AC3E}">
        <p14:creationId xmlns:p14="http://schemas.microsoft.com/office/powerpoint/2010/main" val="213740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869D6-B537-406E-BFBB-6E9BA4FDEF47}"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290EE-C202-4FD2-8456-777D01CBADC3}" type="slidenum">
              <a:rPr lang="en-US" smtClean="0"/>
              <a:t>‹#›</a:t>
            </a:fld>
            <a:endParaRPr lang="en-US"/>
          </a:p>
        </p:txBody>
      </p:sp>
    </p:spTree>
    <p:extLst>
      <p:ext uri="{BB962C8B-B14F-4D97-AF65-F5344CB8AC3E}">
        <p14:creationId xmlns:p14="http://schemas.microsoft.com/office/powerpoint/2010/main" val="72696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p:txBody>
          <a:bodyPr>
            <a:normAutofit/>
          </a:bodyPr>
          <a:lstStyle/>
          <a:p>
            <a:endParaRPr lang="en-US" sz="3600" dirty="0" smtClean="0"/>
          </a:p>
          <a:p>
            <a:r>
              <a:rPr lang="en-US" sz="3600" dirty="0" smtClean="0"/>
              <a:t>Dr. Sara Bukhari</a:t>
            </a:r>
            <a:endParaRPr lang="en-US" sz="3600" dirty="0"/>
          </a:p>
        </p:txBody>
      </p:sp>
    </p:spTree>
    <p:extLst>
      <p:ext uri="{BB962C8B-B14F-4D97-AF65-F5344CB8AC3E}">
        <p14:creationId xmlns:p14="http://schemas.microsoft.com/office/powerpoint/2010/main" val="2806219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6460" y="1122363"/>
            <a:ext cx="4021540" cy="556312"/>
          </a:xfrm>
        </p:spPr>
        <p:txBody>
          <a:bodyPr>
            <a:normAutofit fontScale="90000"/>
          </a:bodyPr>
          <a:lstStyle/>
          <a:p>
            <a:r>
              <a:rPr lang="ur-PK" sz="3600" b="1" dirty="0" smtClean="0"/>
              <a:t>حافظ شیرازی :</a:t>
            </a:r>
            <a:endParaRPr lang="en-US" sz="3600" b="1" dirty="0"/>
          </a:p>
        </p:txBody>
      </p:sp>
      <p:sp>
        <p:nvSpPr>
          <p:cNvPr id="3" name="Subtitle 2"/>
          <p:cNvSpPr>
            <a:spLocks noGrp="1"/>
          </p:cNvSpPr>
          <p:nvPr>
            <p:ph type="subTitle" idx="1"/>
          </p:nvPr>
        </p:nvSpPr>
        <p:spPr>
          <a:xfrm>
            <a:off x="4135272" y="2264558"/>
            <a:ext cx="7083188" cy="1655762"/>
          </a:xfrm>
        </p:spPr>
        <p:txBody>
          <a:bodyPr>
            <a:noAutofit/>
          </a:bodyPr>
          <a:lstStyle/>
          <a:p>
            <a:pPr algn="r" rtl="1"/>
            <a:r>
              <a:rPr lang="en-US" dirty="0" smtClean="0">
                <a:cs typeface="+mj-cs"/>
              </a:rPr>
              <a:t>: </a:t>
            </a:r>
            <a:r>
              <a:rPr lang="ur-PK" dirty="0" smtClean="0">
                <a:cs typeface="+mj-cs"/>
              </a:rPr>
              <a:t>محمد نام ، شمس الدین لقب اور حافظ تخلص تھا۔ ان کے والد اصفہان سے ہجرت کرکے شیراز میں آ بسے تھے۔ حافظ ، شیراز میں 726 ہجری میں پیدا ہوئے</a:t>
            </a:r>
            <a:r>
              <a:rPr lang="en-US" dirty="0" smtClean="0">
                <a:cs typeface="+mj-cs"/>
              </a:rPr>
              <a:t>: </a:t>
            </a:r>
            <a:r>
              <a:rPr lang="ur-PK" dirty="0" smtClean="0">
                <a:cs typeface="+mj-cs"/>
              </a:rPr>
              <a:t>حافظ ایران کے مقبول ترین شاعر ہیں۔ انہیں لسان الغیب کہا جاتا ہے اور ان کے دیوان سے فال بھی نکالی جاتی ہے۔ ان کی وجہ شہرت ان کی زندہ جاوید غزلیں ہیں ، جن کی بنا پر انہیں امام غزل کہا جاتا ہے۔ حافظ کی غزل میں انسانی زندگی کی تمام مسرتیں اور دکھ پوری آب و تاب کے ساتھ موجود ہیں۔ ان کا کلام روح انسانی کا ترجمان ہے۔ وہ درویش منش ، آزاد اور بے باک شخص تھے۔ مکر و ریا ، جھوٹ اور فریب سے انہیں نفرت تھی۔ ان کی غزلوں میں ریاکاروں پر شدید تنقید ملتی ہے۔ وہ صلح کل اور وسیع الظرفی کے داعی ہیں۔ ان کا کلام فکری اعتبار سے بھی نہایت پختہ ہے اور فنی لحاظ سے بھی بے مثال ہے۔</a:t>
            </a:r>
            <a:endParaRPr lang="en-US" dirty="0">
              <a:cs typeface="+mj-cs"/>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85" r="1133" b="32737"/>
          <a:stretch/>
        </p:blipFill>
        <p:spPr>
          <a:xfrm>
            <a:off x="773898" y="1460310"/>
            <a:ext cx="3129362" cy="4408227"/>
          </a:xfrm>
          <a:prstGeom prst="rect">
            <a:avLst/>
          </a:prstGeom>
        </p:spPr>
      </p:pic>
    </p:spTree>
    <p:extLst>
      <p:ext uri="{BB962C8B-B14F-4D97-AF65-F5344CB8AC3E}">
        <p14:creationId xmlns:p14="http://schemas.microsoft.com/office/powerpoint/2010/main" val="1281930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4621" y="-1193800"/>
            <a:ext cx="9144000" cy="2387600"/>
          </a:xfrm>
        </p:spPr>
        <p:txBody>
          <a:bodyPr>
            <a:normAutofit/>
          </a:bodyPr>
          <a:lstStyle/>
          <a:p>
            <a:r>
              <a:rPr lang="ur-PK" sz="4000" b="1" dirty="0" smtClean="0"/>
              <a:t>دور حافظ :</a:t>
            </a:r>
            <a:endParaRPr lang="en-US" sz="4000" b="1" dirty="0"/>
          </a:p>
        </p:txBody>
      </p:sp>
      <p:sp>
        <p:nvSpPr>
          <p:cNvPr id="3" name="Subtitle 2"/>
          <p:cNvSpPr>
            <a:spLocks noGrp="1"/>
          </p:cNvSpPr>
          <p:nvPr>
            <p:ph type="subTitle" idx="1"/>
          </p:nvPr>
        </p:nvSpPr>
        <p:spPr>
          <a:xfrm>
            <a:off x="1524001" y="1800534"/>
            <a:ext cx="9144000" cy="1655762"/>
          </a:xfrm>
        </p:spPr>
        <p:txBody>
          <a:bodyPr>
            <a:noAutofit/>
          </a:bodyPr>
          <a:lstStyle/>
          <a:p>
            <a:pPr algn="r" rtl="1"/>
            <a:r>
              <a:rPr lang="ur-PK" dirty="0" smtClean="0">
                <a:cs typeface="+mj-cs"/>
              </a:rPr>
              <a:t>حافظ شیرازی کی زندگی کا زمانہ 726 سے 792 ہجری شمار کیا جاتا ہے۔ یہ ایران میں جنگ و جدال اور ناآرامی کا زمانہ تھا۔ تیموری حملوں کے نتیجے میں ایران کی بستیاں تباہ و برباد ہو گئیں۔ اس کے باوجود علما اور شعرا علمی اور عرفانی محفلیں برقرار رکھتے تھے۔ حافظ نے شیخ مجدالدین، شیخ بہاؤالدین، سید شریف جرجانی اور شمس الدین عبد اللہ شیرازی سے استفادہ کیا۔ انہیں شیراز سے بے حد محبت تھی اسی لیے انہوں نے مصلی اور رکن آباد سے دوری اختیار نہ کی۔ اپنی پوری زندگی میں یزد اور ہرمز کی جانب دو مختصر سفر کیے جو ان کے لیے خوشگوار نہ تھے۔ دیوان حافظ سے یہ بات معلوم ہوتی ہے کہ ان کے اہل و عیال بھی تھے جن کی رفاقت میں وہ اپنے دکھ بھول جایا کرتے تھے۔ ان کا ایک بیٹا ان کی زندگی میں ہی فوت ہو گیا مگر اس کے باوجود ان کے دل سے اپنے گھر اور اہل خانہ کی محبت کم نہ ہوئی۔</a:t>
            </a:r>
            <a:endParaRPr lang="en-US" dirty="0">
              <a:cs typeface="+mj-cs"/>
            </a:endParaRPr>
          </a:p>
        </p:txBody>
      </p:sp>
    </p:spTree>
    <p:extLst>
      <p:ext uri="{BB962C8B-B14F-4D97-AF65-F5344CB8AC3E}">
        <p14:creationId xmlns:p14="http://schemas.microsoft.com/office/powerpoint/2010/main" val="970271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5330" y="1122363"/>
            <a:ext cx="5372669" cy="351595"/>
          </a:xfrm>
        </p:spPr>
        <p:txBody>
          <a:bodyPr>
            <a:normAutofit fontScale="90000"/>
          </a:bodyPr>
          <a:lstStyle/>
          <a:p>
            <a:r>
              <a:rPr lang="ur-PK" sz="3200" b="1" dirty="0" smtClean="0"/>
              <a:t>حافظ برصغیر میں :</a:t>
            </a:r>
            <a:endParaRPr lang="en-US" sz="3200" b="1" dirty="0"/>
          </a:p>
        </p:txBody>
      </p:sp>
      <p:sp>
        <p:nvSpPr>
          <p:cNvPr id="3" name="Subtitle 2"/>
          <p:cNvSpPr>
            <a:spLocks noGrp="1"/>
          </p:cNvSpPr>
          <p:nvPr>
            <p:ph type="subTitle" idx="1"/>
          </p:nvPr>
        </p:nvSpPr>
        <p:spPr>
          <a:xfrm>
            <a:off x="1405719" y="2005249"/>
            <a:ext cx="9821839" cy="3290081"/>
          </a:xfrm>
        </p:spPr>
        <p:txBody>
          <a:bodyPr>
            <a:noAutofit/>
          </a:bodyPr>
          <a:lstStyle/>
          <a:p>
            <a:pPr algn="r" rtl="1"/>
            <a:r>
              <a:rPr lang="ur-PK" dirty="0" smtClean="0">
                <a:cs typeface="+mj-cs"/>
              </a:rPr>
              <a:t>حافظ دربار سے بھی وابستہ رہے۔ ابو اسحاق نے 743 ھجری میں شیراز پر حکومت قائم کر لی۔ وہ حافظ سے ہمیشہ مربیانہ سلوک کرتا تھا اور بہت مہربانی سے پیش آتا تھا۔ ایران کے بادشاہوں کے علاوہ برصغیر کے سلاطین بھی حافظ کے کلام کو عزت کی نگاہ سے دیکھتے تھے۔ محمود شاہ دکنی نے حافظ شیرازی کو اپنے دربار میں آنے کی دعوت دی حتی محمود شاہ نے اس کے لیے زاد راہ بھی ارسال کیا مگر شیراز کی محبت آڑے آئی اور سفر کی صعوبتوں سے فرار کے لیے حافظ نے وہاں حانے کا ارادہ ترک کر دیا اور محمود شاہ کی خدمت میں ایک غزل لکھ کر ارسال کر دی۔</a:t>
            </a:r>
            <a:endParaRPr lang="en-US" dirty="0">
              <a:cs typeface="+mj-cs"/>
            </a:endParaRPr>
          </a:p>
        </p:txBody>
      </p:sp>
    </p:spTree>
    <p:extLst>
      <p:ext uri="{BB962C8B-B14F-4D97-AF65-F5344CB8AC3E}">
        <p14:creationId xmlns:p14="http://schemas.microsoft.com/office/powerpoint/2010/main" val="1742773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9044" y="1122363"/>
            <a:ext cx="6368955" cy="529016"/>
          </a:xfrm>
        </p:spPr>
        <p:txBody>
          <a:bodyPr>
            <a:normAutofit fontScale="90000"/>
          </a:bodyPr>
          <a:lstStyle/>
          <a:p>
            <a:r>
              <a:rPr lang="ur-PK" sz="4400" b="1" dirty="0" smtClean="0"/>
              <a:t>تصانیف:</a:t>
            </a:r>
            <a:endParaRPr lang="en-US" sz="4400" b="1" dirty="0"/>
          </a:p>
        </p:txBody>
      </p:sp>
      <p:sp>
        <p:nvSpPr>
          <p:cNvPr id="3" name="Subtitle 2"/>
          <p:cNvSpPr>
            <a:spLocks noGrp="1"/>
          </p:cNvSpPr>
          <p:nvPr>
            <p:ph type="subTitle" idx="1"/>
          </p:nvPr>
        </p:nvSpPr>
        <p:spPr>
          <a:xfrm>
            <a:off x="1810603" y="2237262"/>
            <a:ext cx="9144000" cy="1655762"/>
          </a:xfrm>
        </p:spPr>
        <p:txBody>
          <a:bodyPr>
            <a:normAutofit lnSpcReduction="10000"/>
          </a:bodyPr>
          <a:lstStyle/>
          <a:p>
            <a:pPr algn="r" rtl="1"/>
            <a:r>
              <a:rPr lang="ur-PK" dirty="0" smtClean="0"/>
              <a:t>حافظ کی زندہ جاوید تصنیف اس کا دیوان ہے جو غزلیات، قصائد ،قطعات اور رباعیوں پر مشتمل ہے۔ یہ دیوان انہوں نے خود مرتب کیا بلکہ ان کے معاصر محمد گل اندام نے ترتیب دیا۔ مگر افسوس کی بات یہ ہے محمد گل اندام کا مرتب کردہ دیوان بھی آج موجود نہیں۔ اس کے علاوہ حافظ نے تفسیر قرآن بھی تحریر کی۔ محمد گل اندام کے بقول حافظ شیرازی نے کشاف اور مصباح کے حواشی بھی تحریر کیے.</a:t>
            </a:r>
            <a:endParaRPr lang="en-US" dirty="0"/>
          </a:p>
        </p:txBody>
      </p:sp>
    </p:spTree>
    <p:extLst>
      <p:ext uri="{BB962C8B-B14F-4D97-AF65-F5344CB8AC3E}">
        <p14:creationId xmlns:p14="http://schemas.microsoft.com/office/powerpoint/2010/main" val="2513740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3504" y="1122363"/>
            <a:ext cx="4294496" cy="610903"/>
          </a:xfrm>
        </p:spPr>
        <p:txBody>
          <a:bodyPr>
            <a:normAutofit fontScale="90000"/>
          </a:bodyPr>
          <a:lstStyle/>
          <a:p>
            <a:r>
              <a:rPr lang="ur-PK" sz="4800" b="1" dirty="0" smtClean="0"/>
              <a:t>اشعار حافظ :</a:t>
            </a:r>
            <a:endParaRPr lang="en-US" sz="4800" b="1" dirty="0"/>
          </a:p>
        </p:txBody>
      </p:sp>
      <p:sp>
        <p:nvSpPr>
          <p:cNvPr id="3" name="Subtitle 2"/>
          <p:cNvSpPr>
            <a:spLocks noGrp="1"/>
          </p:cNvSpPr>
          <p:nvPr>
            <p:ph type="subTitle" idx="1"/>
          </p:nvPr>
        </p:nvSpPr>
        <p:spPr>
          <a:xfrm>
            <a:off x="1801504" y="2387387"/>
            <a:ext cx="9144000" cy="2198262"/>
          </a:xfrm>
        </p:spPr>
        <p:txBody>
          <a:bodyPr>
            <a:normAutofit fontScale="92500" lnSpcReduction="20000"/>
          </a:bodyPr>
          <a:lstStyle/>
          <a:p>
            <a:pPr algn="r" rtl="1"/>
            <a:r>
              <a:rPr lang="ur-PK" dirty="0" smtClean="0"/>
              <a:t>پیش از اینت بیش از این اندیشهٔ عشّاق بود</a:t>
            </a:r>
            <a:r>
              <a:rPr lang="en-US" dirty="0" smtClean="0"/>
              <a:t>    </a:t>
            </a:r>
            <a:r>
              <a:rPr lang="ur-PK" dirty="0" smtClean="0"/>
              <a:t>		مهرورزی تو با ما شهرهٔ آفاق بود</a:t>
            </a:r>
            <a:endParaRPr lang="en-US" dirty="0" smtClean="0"/>
          </a:p>
          <a:p>
            <a:pPr algn="r" rtl="1"/>
            <a:r>
              <a:rPr lang="ur-PK" dirty="0" smtClean="0"/>
              <a:t>یاد باد آن صحبت شب‌ها که با نوشین‌لبان	</a:t>
            </a:r>
            <a:r>
              <a:rPr lang="en-US" dirty="0" smtClean="0"/>
              <a:t>                         </a:t>
            </a:r>
            <a:r>
              <a:rPr lang="ur-PK" dirty="0" smtClean="0"/>
              <a:t>بحث سرّ عشق و ذکر حلقهٔ عشّاق بود</a:t>
            </a:r>
            <a:endParaRPr lang="en-US" dirty="0" smtClean="0"/>
          </a:p>
          <a:p>
            <a:pPr algn="r" rtl="1"/>
            <a:r>
              <a:rPr lang="ur-PK" dirty="0" smtClean="0"/>
              <a:t>پیش از این کاین سقف سبز و طاق مینا برکشند	</a:t>
            </a:r>
            <a:r>
              <a:rPr lang="en-US" dirty="0" smtClean="0"/>
              <a:t>   </a:t>
            </a:r>
            <a:r>
              <a:rPr lang="ur-PK" dirty="0" smtClean="0"/>
              <a:t>منظر چشم مرا ابروی جانان طاق بود</a:t>
            </a:r>
            <a:endParaRPr lang="en-US" dirty="0" smtClean="0"/>
          </a:p>
          <a:p>
            <a:pPr algn="r" rtl="1"/>
            <a:r>
              <a:rPr lang="ur-PK" dirty="0" smtClean="0"/>
              <a:t>سایهٔ معشوق اگر افتاد بر عاشق چه شد		ما به او محتاج بودیم او به ما مشتاق بود</a:t>
            </a:r>
            <a:endParaRPr lang="en-US" dirty="0" smtClean="0"/>
          </a:p>
          <a:p>
            <a:pPr algn="r" rtl="1"/>
            <a:r>
              <a:rPr lang="ur-PK" dirty="0" smtClean="0"/>
              <a:t>حسن مهرویان مجلس گرچه دل می‌برد و دین	بحث ما در لطف طبع و خوبی اخلاق بود</a:t>
            </a:r>
            <a:endParaRPr lang="en-US" dirty="0" smtClean="0"/>
          </a:p>
          <a:p>
            <a:pPr algn="r" rtl="1"/>
            <a:r>
              <a:rPr lang="ur-PK" dirty="0" smtClean="0"/>
              <a:t>شعر حافظ در زمان آدم اندر باغ خلد		دفتر نسرین و گل را زینت اوراق بود</a:t>
            </a:r>
            <a:endParaRPr lang="en-US" dirty="0"/>
          </a:p>
        </p:txBody>
      </p:sp>
    </p:spTree>
    <p:extLst>
      <p:ext uri="{BB962C8B-B14F-4D97-AF65-F5344CB8AC3E}">
        <p14:creationId xmlns:p14="http://schemas.microsoft.com/office/powerpoint/2010/main" val="200610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232" y="1122363"/>
            <a:ext cx="3857767" cy="1156813"/>
          </a:xfrm>
        </p:spPr>
        <p:txBody>
          <a:bodyPr/>
          <a:lstStyle/>
          <a:p>
            <a:r>
              <a:rPr lang="ur-PK" b="1" dirty="0" smtClean="0"/>
              <a:t>وفات:</a:t>
            </a:r>
            <a:endParaRPr lang="en-US" b="1" dirty="0"/>
          </a:p>
        </p:txBody>
      </p:sp>
      <p:sp>
        <p:nvSpPr>
          <p:cNvPr id="3" name="Subtitle 2"/>
          <p:cNvSpPr>
            <a:spLocks noGrp="1"/>
          </p:cNvSpPr>
          <p:nvPr>
            <p:ph type="subTitle" idx="1"/>
          </p:nvPr>
        </p:nvSpPr>
        <p:spPr>
          <a:xfrm>
            <a:off x="5308979" y="2660342"/>
            <a:ext cx="6218830" cy="1655762"/>
          </a:xfrm>
        </p:spPr>
        <p:txBody>
          <a:bodyPr/>
          <a:lstStyle/>
          <a:p>
            <a:pPr algn="r" rtl="1"/>
            <a:r>
              <a:rPr lang="ur-PK" dirty="0" smtClean="0">
                <a:cs typeface="+mj-cs"/>
              </a:rPr>
              <a:t>حافظ نے 791 ہجری میں شیراز کے مقام پر وفات پائی اور مصلی کے مقام پر دفن ہوئے۔ ان کا مزار ہر خاص و عام کی زیارت گاہ ہے </a:t>
            </a:r>
            <a:endParaRPr lang="en-US" dirty="0">
              <a:cs typeface="+mj-cs"/>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35835" r="2858" b="30334"/>
          <a:stretch/>
        </p:blipFill>
        <p:spPr>
          <a:xfrm>
            <a:off x="606388" y="1122363"/>
            <a:ext cx="4702591" cy="3548419"/>
          </a:xfrm>
          <a:prstGeom prst="rect">
            <a:avLst/>
          </a:prstGeom>
        </p:spPr>
      </p:pic>
    </p:spTree>
    <p:extLst>
      <p:ext uri="{BB962C8B-B14F-4D97-AF65-F5344CB8AC3E}">
        <p14:creationId xmlns:p14="http://schemas.microsoft.com/office/powerpoint/2010/main" val="1367575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615</Words>
  <Application>Microsoft Office PowerPoint</Application>
  <PresentationFormat>Custom</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History of Persian Language &amp; Development of Persian Poetry Semester: 2nd M.s Course Code: Per-509 Credit Hours: 3</vt:lpstr>
      <vt:lpstr>حافظ شیرازی :</vt:lpstr>
      <vt:lpstr>دور حافظ :</vt:lpstr>
      <vt:lpstr>حافظ برصغیر میں :</vt:lpstr>
      <vt:lpstr>تصانیف:</vt:lpstr>
      <vt:lpstr>اشعار حافظ :</vt:lpstr>
      <vt:lpstr>وفات:</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12</cp:revision>
  <dcterms:created xsi:type="dcterms:W3CDTF">2020-05-18T11:35:08Z</dcterms:created>
  <dcterms:modified xsi:type="dcterms:W3CDTF">2020-05-18T15:46:42Z</dcterms:modified>
</cp:coreProperties>
</file>